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62" r:id="rId3"/>
    <p:sldId id="261" r:id="rId4"/>
    <p:sldId id="263" r:id="rId5"/>
    <p:sldId id="257" r:id="rId6"/>
    <p:sldId id="260" r:id="rId7"/>
    <p:sldId id="258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59052-4E3C-4A1E-BC7D-8A796A282F14}" type="datetimeFigureOut">
              <a:rPr lang="en-US" smtClean="0"/>
              <a:pPr/>
              <a:t>2/16/2012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0E3F4-69D1-405C-AEAA-40B2BFE5CC8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491CF0-2573-4363-BFC2-60B9FD212783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A884D8-BE31-4DA9-8631-88FA4CC1489C}" type="slidenum">
              <a:rPr lang="en-A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A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442" y="1214422"/>
            <a:ext cx="7780210" cy="2686056"/>
          </a:xfrm>
        </p:spPr>
        <p:txBody>
          <a:bodyPr>
            <a:noAutofit/>
          </a:bodyPr>
          <a:lstStyle/>
          <a:p>
            <a:pPr algn="ctr"/>
            <a:r>
              <a:rPr lang="en-AU" sz="8000" dirty="0" smtClean="0"/>
              <a:t>Shanghai China</a:t>
            </a:r>
            <a:br>
              <a:rPr lang="en-AU" sz="8000" dirty="0" smtClean="0"/>
            </a:br>
            <a:endParaRPr lang="en-A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478632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 visited Shanghai in Oct 2011. I like the city and the people of the city.</a:t>
            </a:r>
          </a:p>
          <a:p>
            <a:endParaRPr lang="en-AU" dirty="0" smtClean="0"/>
          </a:p>
          <a:p>
            <a:r>
              <a:rPr lang="en-AU" dirty="0" smtClean="0"/>
              <a:t>						-- Kevin Jiang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endParaRPr lang="en-AU" sz="5000" b="1" dirty="0" smtClean="0"/>
          </a:p>
          <a:p>
            <a:endParaRPr lang="en-AU" sz="5000" b="1" dirty="0" smtClean="0"/>
          </a:p>
          <a:p>
            <a:r>
              <a:rPr lang="en-AU" sz="11200" b="1" dirty="0" smtClean="0">
                <a:solidFill>
                  <a:schemeClr val="accent4">
                    <a:lumMod val="50000"/>
                  </a:schemeClr>
                </a:solidFill>
              </a:rPr>
              <a:t>Shanghai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  is 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the largest city 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of China, with a total population of over 23 million</a:t>
            </a:r>
          </a:p>
          <a:p>
            <a:endParaRPr lang="en-AU" sz="1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AU" sz="11200" b="1" dirty="0" smtClean="0">
                <a:solidFill>
                  <a:schemeClr val="accent4">
                    <a:lumMod val="50000"/>
                  </a:schemeClr>
                </a:solidFill>
              </a:rPr>
              <a:t>Shanghai 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 is a major financial city in Asia</a:t>
            </a:r>
          </a:p>
          <a:p>
            <a:endParaRPr lang="en-AU" sz="1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AU" sz="11200" b="1" dirty="0" smtClean="0">
                <a:solidFill>
                  <a:schemeClr val="accent4">
                    <a:lumMod val="50000"/>
                  </a:schemeClr>
                </a:solidFill>
              </a:rPr>
              <a:t>Shanghai 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 is 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popular tourist destination renowned for its historical landmarks such as The Bund, </a:t>
            </a:r>
            <a:r>
              <a:rPr lang="en-AU" sz="11200" dirty="0" err="1" smtClean="0">
                <a:solidFill>
                  <a:schemeClr val="accent4">
                    <a:lumMod val="50000"/>
                  </a:schemeClr>
                </a:solidFill>
              </a:rPr>
              <a:t>Yuyuan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 Garden, </a:t>
            </a:r>
            <a:r>
              <a:rPr lang="en-AU" sz="11200" dirty="0" err="1" smtClean="0">
                <a:solidFill>
                  <a:schemeClr val="accent4">
                    <a:lumMod val="50000"/>
                  </a:schemeClr>
                </a:solidFill>
              </a:rPr>
              <a:t>Chenghuang</a:t>
            </a:r>
            <a:r>
              <a:rPr lang="en-AU" sz="11200" dirty="0" smtClean="0">
                <a:solidFill>
                  <a:schemeClr val="accent4">
                    <a:lumMod val="50000"/>
                  </a:schemeClr>
                </a:solidFill>
              </a:rPr>
              <a:t> Temple and Shanghai History Museum</a:t>
            </a:r>
            <a:endParaRPr lang="en-AU" sz="1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AU" sz="11200" dirty="0" smtClean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71736" y="274638"/>
            <a:ext cx="4000528" cy="7969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endParaRPr kumimoji="0" lang="en-A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4857784" cy="86834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The </a:t>
            </a:r>
            <a:r>
              <a:rPr lang="en-AU" dirty="0" smtClean="0"/>
              <a:t>Bund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428737"/>
            <a:ext cx="7643866" cy="2286015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36000">
              <a:spcBef>
                <a:spcPts val="0"/>
              </a:spcBef>
              <a:buNone/>
            </a:pPr>
            <a:r>
              <a:rPr lang="en-AU" dirty="0" smtClean="0"/>
              <a:t>The Bund, is a 1.5-kilometer-long boulevard on the western bank of the Huangpu River.</a:t>
            </a:r>
          </a:p>
          <a:p>
            <a:pPr>
              <a:buNone/>
            </a:pPr>
            <a:endParaRPr lang="en-AU" dirty="0" smtClean="0"/>
          </a:p>
          <a:p>
            <a:pPr marL="0">
              <a:spcBef>
                <a:spcPts val="0"/>
              </a:spcBef>
              <a:buNone/>
            </a:pPr>
            <a:r>
              <a:rPr lang="en-AU" dirty="0" smtClean="0"/>
              <a:t>The </a:t>
            </a:r>
            <a:r>
              <a:rPr lang="en-AU" dirty="0" smtClean="0"/>
              <a:t>architecture along the bund is </a:t>
            </a:r>
            <a:r>
              <a:rPr lang="en-AU" dirty="0" smtClean="0"/>
              <a:t>honoured </a:t>
            </a:r>
            <a:r>
              <a:rPr lang="en-AU" dirty="0" smtClean="0"/>
              <a:t>as a "world architectural fair", including all kinds of tall buildings </a:t>
            </a:r>
            <a:r>
              <a:rPr lang="en-AU" dirty="0" smtClean="0"/>
              <a:t>which is the </a:t>
            </a:r>
            <a:r>
              <a:rPr lang="en-AU" dirty="0" smtClean="0"/>
              <a:t>combination of Chinese and western style. </a:t>
            </a:r>
            <a:endParaRPr lang="en-AU" dirty="0"/>
          </a:p>
        </p:txBody>
      </p:sp>
      <p:pic>
        <p:nvPicPr>
          <p:cNvPr id="4" name="Picture 3" descr="Shanghai B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000504"/>
            <a:ext cx="3579102" cy="2317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000528" cy="79690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err="1" smtClean="0"/>
              <a:t>Yuyuan</a:t>
            </a:r>
            <a:r>
              <a:rPr lang="en-AU" dirty="0" smtClean="0"/>
              <a:t> Garden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500174"/>
            <a:ext cx="7072362" cy="2214578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AU" sz="2400" dirty="0" err="1" smtClean="0"/>
              <a:t>Yuyuan</a:t>
            </a:r>
            <a:r>
              <a:rPr lang="en-AU" sz="2400" dirty="0" smtClean="0"/>
              <a:t> Garden </a:t>
            </a:r>
            <a:r>
              <a:rPr lang="en-AU" sz="2400" dirty="0" smtClean="0"/>
              <a:t>was considered the best garden in southeast China. </a:t>
            </a:r>
            <a:endParaRPr lang="en-AU" sz="2400" dirty="0" smtClean="0"/>
          </a:p>
          <a:p>
            <a:pPr marL="0">
              <a:spcBef>
                <a:spcPts val="0"/>
              </a:spcBef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 </a:t>
            </a:r>
            <a:r>
              <a:rPr lang="en-AU" sz="2400" dirty="0" err="1" smtClean="0"/>
              <a:t>Yuyuan</a:t>
            </a:r>
            <a:r>
              <a:rPr lang="en-AU" sz="2400" dirty="0" smtClean="0"/>
              <a:t> Garden </a:t>
            </a:r>
            <a:r>
              <a:rPr lang="en-AU" sz="2400" dirty="0" smtClean="0"/>
              <a:t>enjoyed a history </a:t>
            </a:r>
            <a:r>
              <a:rPr lang="en-AU" sz="2400" dirty="0" smtClean="0"/>
              <a:t>over 400 </a:t>
            </a:r>
            <a:r>
              <a:rPr lang="en-AU" sz="2400" dirty="0" smtClean="0"/>
              <a:t>years.</a:t>
            </a:r>
            <a:endParaRPr lang="en-AU" sz="2400" dirty="0" smtClean="0"/>
          </a:p>
          <a:p>
            <a:endParaRPr lang="en-AU" sz="2000" dirty="0"/>
          </a:p>
        </p:txBody>
      </p:sp>
      <p:pic>
        <p:nvPicPr>
          <p:cNvPr id="4" name="Picture 3" descr="Yuvuan Gar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9170" y="4143380"/>
            <a:ext cx="3468780" cy="2246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4572032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AU" dirty="0" err="1" smtClean="0"/>
              <a:t>Chenghuang</a:t>
            </a:r>
            <a:r>
              <a:rPr lang="en-AU" dirty="0" smtClean="0"/>
              <a:t> Temple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814515"/>
            <a:ext cx="7858180" cy="2185989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en-AU" sz="9600" dirty="0" err="1" smtClean="0"/>
              <a:t>Chenghuang</a:t>
            </a:r>
            <a:r>
              <a:rPr lang="en-AU" sz="9600" dirty="0" smtClean="0"/>
              <a:t> Temple has an area of more than 10,000 square meters including </a:t>
            </a:r>
            <a:r>
              <a:rPr lang="en-AU" sz="9600" dirty="0" smtClean="0"/>
              <a:t>two gardens: west garden </a:t>
            </a:r>
            <a:r>
              <a:rPr lang="en-AU" sz="9600" dirty="0" smtClean="0"/>
              <a:t>and </a:t>
            </a:r>
            <a:r>
              <a:rPr lang="en-AU" sz="9600" dirty="0" smtClean="0"/>
              <a:t>east garden. </a:t>
            </a:r>
            <a:endParaRPr lang="en-AU" sz="9600" dirty="0" smtClean="0"/>
          </a:p>
          <a:p>
            <a:pPr marL="0">
              <a:spcBef>
                <a:spcPts val="0"/>
              </a:spcBef>
              <a:buNone/>
            </a:pPr>
            <a:endParaRPr lang="en-AU" sz="9600" dirty="0" smtClean="0"/>
          </a:p>
          <a:p>
            <a:pPr marL="0">
              <a:spcBef>
                <a:spcPts val="0"/>
              </a:spcBef>
              <a:buNone/>
            </a:pPr>
            <a:r>
              <a:rPr lang="en-AU" sz="9600" dirty="0" err="1" smtClean="0"/>
              <a:t>Chenghuang</a:t>
            </a:r>
            <a:r>
              <a:rPr lang="en-AU" sz="9600" dirty="0" smtClean="0"/>
              <a:t> Temple </a:t>
            </a:r>
            <a:r>
              <a:rPr lang="en-AU" sz="9600" dirty="0" smtClean="0"/>
              <a:t>has a great influence on the residents of Shanghai. </a:t>
            </a:r>
            <a:endParaRPr lang="en-AU" sz="9600" dirty="0" smtClean="0"/>
          </a:p>
          <a:p>
            <a:pPr>
              <a:buNone/>
            </a:pPr>
            <a:endParaRPr lang="en-AU" sz="9600" dirty="0" smtClean="0"/>
          </a:p>
          <a:p>
            <a:pPr>
              <a:buNone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Picture 3" descr="Chenghuang Te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183178"/>
            <a:ext cx="3429024" cy="22204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6072230" cy="10001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AU" dirty="0" smtClean="0"/>
              <a:t>Shanghai History Museum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600201"/>
            <a:ext cx="7715304" cy="2400303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AU" sz="2400" dirty="0" smtClean="0"/>
              <a:t>Shanghai History Museum was founded in 1983,and formally open to the public on May 27,1984</a:t>
            </a:r>
            <a:r>
              <a:rPr lang="en-AU" sz="2400" dirty="0" smtClean="0"/>
              <a:t>.</a:t>
            </a:r>
          </a:p>
          <a:p>
            <a:pPr>
              <a:buNone/>
            </a:pPr>
            <a:endParaRPr lang="en-AU" sz="2400" dirty="0" smtClean="0"/>
          </a:p>
          <a:p>
            <a:pPr marL="0">
              <a:spcBef>
                <a:spcPts val="0"/>
              </a:spcBef>
              <a:buNone/>
            </a:pPr>
            <a:r>
              <a:rPr lang="en-AU" sz="2400" dirty="0" smtClean="0"/>
              <a:t>By </a:t>
            </a:r>
            <a:r>
              <a:rPr lang="en-AU" sz="2400" dirty="0" smtClean="0"/>
              <a:t>means of more than 1,300 pieces of cultural relics, literature and pictures, it presents a holistic picture of the long history of </a:t>
            </a:r>
            <a:r>
              <a:rPr lang="en-AU" sz="2400" dirty="0" smtClean="0"/>
              <a:t>Shanghai.</a:t>
            </a:r>
            <a:endParaRPr lang="en-AU" sz="2400" dirty="0"/>
          </a:p>
        </p:txBody>
      </p:sp>
      <p:pic>
        <p:nvPicPr>
          <p:cNvPr id="4" name="Picture 3" descr="Shanghai History Muse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4286256"/>
            <a:ext cx="3545644" cy="229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221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Flow</vt:lpstr>
      <vt:lpstr>Shanghai China </vt:lpstr>
      <vt:lpstr>Slide 2</vt:lpstr>
      <vt:lpstr>The Bund</vt:lpstr>
      <vt:lpstr>Yuyuan Garden</vt:lpstr>
      <vt:lpstr>Chenghuang Temple</vt:lpstr>
      <vt:lpstr>Shanghai History Museum</vt:lpstr>
    </vt:vector>
  </TitlesOfParts>
  <Company>Lion Nathan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rwang</dc:creator>
  <cp:lastModifiedBy>rwang</cp:lastModifiedBy>
  <cp:revision>28</cp:revision>
  <dcterms:created xsi:type="dcterms:W3CDTF">2012-02-15T06:41:22Z</dcterms:created>
  <dcterms:modified xsi:type="dcterms:W3CDTF">2012-02-16T09:04:04Z</dcterms:modified>
</cp:coreProperties>
</file>